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63" r:id="rId7"/>
    <p:sldId id="329" r:id="rId8"/>
    <p:sldId id="364" r:id="rId9"/>
    <p:sldId id="330" r:id="rId10"/>
    <p:sldId id="331" r:id="rId11"/>
    <p:sldId id="332" r:id="rId12"/>
    <p:sldId id="333" r:id="rId13"/>
    <p:sldId id="334" r:id="rId14"/>
    <p:sldId id="365" r:id="rId15"/>
    <p:sldId id="336" r:id="rId16"/>
    <p:sldId id="337" r:id="rId17"/>
    <p:sldId id="338" r:id="rId18"/>
    <p:sldId id="339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995" y="2761615"/>
            <a:ext cx="64293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680845"/>
            <a:ext cx="89344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0095" y="358013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695450"/>
            <a:ext cx="92392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3400" y="34861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714500"/>
            <a:ext cx="102108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3040" y="171450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850" y="35102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45" y="1728470"/>
            <a:ext cx="98964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7180" y="36753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2562225"/>
            <a:ext cx="956310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1340" y="26352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26210"/>
            <a:ext cx="11372850" cy="5314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4135" y="451612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81225"/>
            <a:ext cx="111823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5265" y="218122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45" y="1737995"/>
            <a:ext cx="111918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9385" y="257873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24025"/>
            <a:ext cx="111823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9405" y="257810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9070"/>
            <a:ext cx="1156335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1661795"/>
            <a:ext cx="116109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33220"/>
            <a:ext cx="116395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520825"/>
            <a:ext cx="116300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4140"/>
            <a:ext cx="1165860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95070"/>
            <a:ext cx="114300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480" y="119507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965" y="30911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480" y="411162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690370"/>
            <a:ext cx="96012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6705" y="350456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220" y="2633345"/>
            <a:ext cx="9686925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2745" y="256921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